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2" r:id="rId4"/>
    <p:sldId id="261" r:id="rId5"/>
    <p:sldId id="259" r:id="rId6"/>
    <p:sldId id="264" r:id="rId7"/>
    <p:sldId id="260" r:id="rId8"/>
    <p:sldId id="27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0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07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4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3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60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99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37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7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55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4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32233C3-EB40-4498-BAB7-207C36EC09A9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7E774BB-436C-4E59-B37C-D947EE970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495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線上</a:t>
            </a:r>
            <a:r>
              <a:rPr lang="en-US" altLang="zh-TW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A</a:t>
            </a:r>
            <a:r>
              <a:rPr lang="zh-TW" altLang="en-US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表填寫說明</a:t>
            </a:r>
            <a:r>
              <a:rPr lang="en-US" altLang="zh-TW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(</a:t>
            </a:r>
            <a:r>
              <a:rPr lang="zh-TW" altLang="en-US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國中</a:t>
            </a:r>
            <a:r>
              <a:rPr lang="en-US" altLang="zh-TW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)</a:t>
            </a:r>
            <a:endParaRPr lang="zh-TW" altLang="en-US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28183" y="5387009"/>
            <a:ext cx="4933122" cy="92234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思源黑體 香港" panose="020B0500000000000000" pitchFamily="34" charset="-120"/>
                <a:ea typeface="思源黑體 香港" panose="020B0500000000000000" pitchFamily="34" charset="-120"/>
              </a:rPr>
              <a:t>南光高中   輔導室</a:t>
            </a:r>
          </a:p>
        </p:txBody>
      </p:sp>
    </p:spTree>
    <p:extLst>
      <p:ext uri="{BB962C8B-B14F-4D97-AF65-F5344CB8AC3E}">
        <p14:creationId xmlns:p14="http://schemas.microsoft.com/office/powerpoint/2010/main" val="338362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填寫部分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:②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學生學習傾向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1</a:t>
            </a:r>
            <a:endParaRPr lang="zh-TW" altLang="en-US" dirty="0">
              <a:solidFill>
                <a:srgbClr val="FF0000"/>
              </a:solidFill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5AB2285-85F9-3609-25F7-4267EC3B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91071"/>
            <a:ext cx="9321521" cy="52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E966362-4EF2-00D3-ED48-DA792229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21" y="0"/>
            <a:ext cx="9095239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BBE4451-D7C3-B77A-8470-29E1AC10D661}"/>
              </a:ext>
            </a:extLst>
          </p:cNvPr>
          <p:cNvSpPr txBox="1"/>
          <p:nvPr/>
        </p:nvSpPr>
        <p:spPr>
          <a:xfrm>
            <a:off x="732711" y="126687"/>
            <a:ext cx="112590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5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enSekiGothic JP H" panose="020B0A00000000000000" pitchFamily="34" charset="-128"/>
                <a:ea typeface="GenSekiGothic JP H" panose="020B0A00000000000000" pitchFamily="34" charset="-128"/>
                <a:cs typeface="+mj-cs"/>
              </a:rPr>
              <a:t>②</a:t>
            </a:r>
            <a:r>
              <a:rPr kumimoji="0" lang="zh-TW" altLang="en-US" sz="5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enSekiGothic JP H" panose="020B0A00000000000000" pitchFamily="34" charset="-128"/>
                <a:ea typeface="GenSekiGothic JP H" panose="020B0A00000000000000" pitchFamily="34" charset="-128"/>
                <a:cs typeface="+mj-cs"/>
              </a:rPr>
              <a:t>學生學習傾向</a:t>
            </a:r>
            <a:r>
              <a:rPr kumimoji="0" lang="en-US" altLang="zh-TW" sz="5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enSekiGothic JP H" panose="020B0A00000000000000" pitchFamily="34" charset="-128"/>
                <a:ea typeface="GenSekiGothic JP H" panose="020B0A00000000000000" pitchFamily="34" charset="-128"/>
                <a:cs typeface="+mj-cs"/>
              </a:rPr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60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填寫部分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:②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學生學習傾向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3</a:t>
            </a:r>
            <a:endParaRPr lang="zh-TW" altLang="en-US" dirty="0">
              <a:solidFill>
                <a:srgbClr val="FF0000"/>
              </a:solidFill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5FEC21-1DA8-CBA6-4CF3-3DE053BF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74" y="2499706"/>
            <a:ext cx="10212225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7930" y="284176"/>
            <a:ext cx="11698357" cy="150876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填寫部分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:③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自傳填寫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1(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系統第二頁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)</a:t>
            </a:r>
            <a:endParaRPr lang="zh-TW" altLang="en-US" dirty="0">
              <a:solidFill>
                <a:srgbClr val="FF0000"/>
              </a:solidFill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3767C9-DA18-2505-C71F-00C4AA82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21" y="1551599"/>
            <a:ext cx="7403872" cy="52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1042FF1-7678-7FDD-17E0-09AB58882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69" y="0"/>
            <a:ext cx="8010469" cy="685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7DDE795-AA72-D719-EA8C-767BA332F4FA}"/>
              </a:ext>
            </a:extLst>
          </p:cNvPr>
          <p:cNvSpPr txBox="1"/>
          <p:nvPr/>
        </p:nvSpPr>
        <p:spPr>
          <a:xfrm>
            <a:off x="363841" y="661456"/>
            <a:ext cx="12860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5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enSekiGothic JP H" panose="020B0A00000000000000" pitchFamily="34" charset="-128"/>
                <a:ea typeface="GenSekiGothic JP H" panose="020B0A00000000000000" pitchFamily="34" charset="-128"/>
                <a:cs typeface="+mj-cs"/>
              </a:rPr>
              <a:t>③</a:t>
            </a:r>
            <a:r>
              <a:rPr kumimoji="0" lang="zh-TW" altLang="en-US" sz="5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enSekiGothic JP H" panose="020B0A00000000000000" pitchFamily="34" charset="-128"/>
                <a:ea typeface="GenSekiGothic JP H" panose="020B0A00000000000000" pitchFamily="34" charset="-128"/>
                <a:cs typeface="+mj-cs"/>
              </a:rPr>
              <a:t>自傳填寫</a:t>
            </a:r>
            <a:r>
              <a:rPr kumimoji="0" lang="en-US" altLang="zh-TW" sz="5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enSekiGothic JP H" panose="020B0A00000000000000" pitchFamily="34" charset="-128"/>
                <a:ea typeface="GenSekiGothic JP H" panose="020B0A00000000000000" pitchFamily="34" charset="-128"/>
                <a:cs typeface="+mj-cs"/>
              </a:rPr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060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04159" cy="1508760"/>
          </a:xfrm>
        </p:spPr>
        <p:txBody>
          <a:bodyPr/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填寫部分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:④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自我認識、⑤我的心聲</a:t>
            </a:r>
            <a:b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</a:b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                       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(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系統第二頁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)</a:t>
            </a:r>
            <a:endParaRPr lang="zh-TW" altLang="en-US" dirty="0">
              <a:solidFill>
                <a:srgbClr val="FF0000"/>
              </a:solidFill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C652523-AF1C-6CB3-F117-D6E9A5CA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30" y="1610606"/>
            <a:ext cx="9364382" cy="496321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FDFF6CF-C337-AEBC-6B90-BC3EBC8E3A1C}"/>
              </a:ext>
            </a:extLst>
          </p:cNvPr>
          <p:cNvSpPr txBox="1"/>
          <p:nvPr/>
        </p:nvSpPr>
        <p:spPr>
          <a:xfrm>
            <a:off x="1023730" y="2295941"/>
            <a:ext cx="9144000" cy="5665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505C9A-A764-359F-BB6A-7ACA5C8D3B7D}"/>
              </a:ext>
            </a:extLst>
          </p:cNvPr>
          <p:cNvSpPr txBox="1"/>
          <p:nvPr/>
        </p:nvSpPr>
        <p:spPr>
          <a:xfrm>
            <a:off x="1023730" y="4813854"/>
            <a:ext cx="9144000" cy="5665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803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0217" y="2156425"/>
            <a:ext cx="11471565" cy="1739347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提醒</a:t>
            </a:r>
            <a:r>
              <a:rPr lang="en-US" altLang="zh-TW" sz="80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!</a:t>
            </a:r>
            <a:endParaRPr lang="zh-TW" altLang="en-US" sz="8000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94791" y="4473328"/>
            <a:ext cx="9144000" cy="1877776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系統開放時間： 開學</a:t>
            </a:r>
            <a:r>
              <a:rPr lang="en-US" altLang="zh-TW" sz="2800" b="1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-112/10/20(</a:t>
            </a:r>
            <a:r>
              <a:rPr lang="zh-TW" altLang="en-US" sz="2800" b="1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五</a:t>
            </a:r>
            <a:r>
              <a:rPr lang="en-US" altLang="zh-TW" sz="2800" b="1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)</a:t>
            </a:r>
          </a:p>
          <a:p>
            <a:r>
              <a:rPr lang="zh-TW" altLang="en-US" sz="2800" b="1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若來不及填答完成可於開放時間內補填</a:t>
            </a:r>
            <a:endParaRPr lang="en-US" altLang="zh-TW" sz="2800" b="1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  <a:p>
            <a:r>
              <a:rPr lang="zh-TW" altLang="en-US" sz="2800" b="1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請確實填寫，輔導室會查核填寫狀況。</a:t>
            </a:r>
            <a:endParaRPr lang="en-US" altLang="zh-TW" sz="2800" b="1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00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系統登入路徑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D728A79-C250-D8EF-1053-A41AB1B5B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53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8235" y="284176"/>
            <a:ext cx="11787808" cy="1508760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方法一：①南光首頁往下拉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  <a:sym typeface="Wingdings" panose="05000000000000000000" pitchFamily="2" charset="2"/>
              </a:rPr>
              <a:t>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  <a:sym typeface="Wingdings" panose="05000000000000000000" pitchFamily="2" charset="2"/>
              </a:rPr>
              <a:t>相關連結</a:t>
            </a:r>
            <a:b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  <a:sym typeface="Wingdings" panose="05000000000000000000" pitchFamily="2" charset="2"/>
              </a:rPr>
            </a:b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  <a:sym typeface="Wingdings" panose="05000000000000000000" pitchFamily="2" charset="2"/>
              </a:rPr>
              <a:t>　　　　　找到</a:t>
            </a:r>
            <a:r>
              <a:rPr lang="zh-TW" altLang="en-US" sz="54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「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  <a:sym typeface="Wingdings" panose="05000000000000000000" pitchFamily="2" charset="2"/>
              </a:rPr>
              <a:t>校園資訊服務</a:t>
            </a:r>
            <a:r>
              <a:rPr lang="zh-TW" altLang="en-US" dirty="0">
                <a:latin typeface="新細明體" panose="02020500000000000000" pitchFamily="18" charset="-120"/>
                <a:sym typeface="Wingdings" panose="05000000000000000000" pitchFamily="2" charset="2"/>
              </a:rPr>
              <a:t>」</a:t>
            </a:r>
            <a:endParaRPr lang="zh-TW" altLang="en-US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7232073" y="4096128"/>
            <a:ext cx="2211185" cy="1978429"/>
          </a:xfrm>
          <a:prstGeom prst="ellipse">
            <a:avLst/>
          </a:prstGeom>
          <a:noFill/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8ACBE3C-F109-BF60-2518-56A80A3F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2" y="2111604"/>
            <a:ext cx="10193173" cy="396295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D3CC260-4BEA-A306-C86E-00D6BDEED8EA}"/>
              </a:ext>
            </a:extLst>
          </p:cNvPr>
          <p:cNvSpPr txBox="1"/>
          <p:nvPr/>
        </p:nvSpPr>
        <p:spPr>
          <a:xfrm>
            <a:off x="4422913" y="3031435"/>
            <a:ext cx="3299791" cy="10646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39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A939762-C6E8-EAA6-44DE-7D3C8588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34" y="1889026"/>
            <a:ext cx="7935686" cy="47761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②選擇校務系統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-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國中</a:t>
            </a:r>
            <a:endParaRPr lang="zh-TW" altLang="en-US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D3CC260-4BEA-A306-C86E-00D6BDEED8EA}"/>
              </a:ext>
            </a:extLst>
          </p:cNvPr>
          <p:cNvSpPr txBox="1"/>
          <p:nvPr/>
        </p:nvSpPr>
        <p:spPr>
          <a:xfrm>
            <a:off x="1888434" y="3349488"/>
            <a:ext cx="2822714" cy="5665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23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方法二</a:t>
            </a:r>
            <a:r>
              <a:rPr lang="en-US" altLang="zh-TW" sz="60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:</a:t>
            </a:r>
            <a:r>
              <a:rPr lang="zh-TW" altLang="en-US" sz="60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直接輸入網址登入系統</a:t>
            </a:r>
            <a:endParaRPr lang="zh-TW" altLang="en-US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67" t="14629" r="31019" b="20558"/>
          <a:stretch/>
        </p:blipFill>
        <p:spPr>
          <a:xfrm>
            <a:off x="6362699" y="1542690"/>
            <a:ext cx="5155925" cy="494486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BF59BD9-AE22-E6AF-1269-C17405579CDB}"/>
              </a:ext>
            </a:extLst>
          </p:cNvPr>
          <p:cNvSpPr txBox="1"/>
          <p:nvPr/>
        </p:nvSpPr>
        <p:spPr>
          <a:xfrm>
            <a:off x="673376" y="3294029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u="sng" dirty="0"/>
              <a:t>tch.</a:t>
            </a:r>
            <a:r>
              <a:rPr lang="en-US" altLang="zh-TW" sz="5400" u="sng" dirty="0"/>
              <a:t>nkhs</a:t>
            </a:r>
            <a:r>
              <a:rPr lang="en-US" altLang="zh-TW" sz="4800" u="sng" dirty="0"/>
              <a:t>.tn.edu.tw</a:t>
            </a:r>
            <a:endParaRPr lang="zh-TW" alt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233975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24BF8-323E-5CFF-4D45-80E4DDC8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帳密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E0DB6C-B851-52B9-4971-EC588F0B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276061"/>
            <a:ext cx="10950224" cy="4297763"/>
          </a:xfrm>
        </p:spPr>
        <p:txBody>
          <a:bodyPr>
            <a:normAutofit/>
          </a:bodyPr>
          <a:lstStyle/>
          <a:p>
            <a:endParaRPr lang="en-US" altLang="zh-TW" sz="2800" dirty="0"/>
          </a:p>
          <a:p>
            <a:pPr algn="ctr">
              <a:lnSpc>
                <a:spcPct val="120000"/>
              </a:lnSpc>
            </a:pPr>
            <a:r>
              <a:rPr lang="zh-TW" altLang="en-US" sz="2800" b="1" dirty="0">
                <a:latin typeface="思源黑體 香港 Heavy" panose="020B0A00000000000000" pitchFamily="34" charset="-120"/>
                <a:ea typeface="思源黑體 香港 Heavy" panose="020B0A00000000000000" pitchFamily="34" charset="-120"/>
              </a:rPr>
              <a:t>學生帳號：身分證字號</a:t>
            </a:r>
          </a:p>
          <a:p>
            <a:pPr algn="ctr">
              <a:lnSpc>
                <a:spcPct val="120000"/>
              </a:lnSpc>
            </a:pPr>
            <a:r>
              <a:rPr lang="zh-TW" altLang="en-US" sz="2800" b="1" dirty="0">
                <a:latin typeface="思源黑體 香港 Heavy" panose="020B0A00000000000000" pitchFamily="34" charset="-120"/>
                <a:ea typeface="思源黑體 香港 Heavy" panose="020B0A00000000000000" pitchFamily="34" charset="-120"/>
              </a:rPr>
              <a:t>預設密碼：身分證字號，英文字母大寫</a:t>
            </a:r>
            <a:endParaRPr lang="en-US" altLang="zh-TW" sz="2800" b="1" dirty="0">
              <a:latin typeface="思源黑體 香港 Heavy" panose="020B0A00000000000000" pitchFamily="34" charset="-120"/>
              <a:ea typeface="思源黑體 香港 Heavy" panose="020B0A00000000000000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1300" dirty="0">
              <a:latin typeface="思源黑體 香港 Heavy" panose="020B0A00000000000000" pitchFamily="34" charset="-120"/>
              <a:ea typeface="思源黑體 香港 Heavy" panose="020B0A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第一次登入就一定要更改密碼才能繼續操作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若忘記帳密，須請資訊老師重新設定</a:t>
            </a:r>
          </a:p>
        </p:txBody>
      </p:sp>
    </p:spTree>
    <p:extLst>
      <p:ext uri="{BB962C8B-B14F-4D97-AF65-F5344CB8AC3E}">
        <p14:creationId xmlns:p14="http://schemas.microsoft.com/office/powerpoint/2010/main" val="381818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請點選：</a:t>
            </a:r>
            <a:r>
              <a:rPr lang="zh-TW" altLang="en-US" sz="5400" dirty="0">
                <a:solidFill>
                  <a:srgbClr val="FF0000"/>
                </a:solidFill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學生輔導資料</a:t>
            </a:r>
            <a:endParaRPr lang="zh-TW" altLang="en-US" dirty="0">
              <a:solidFill>
                <a:srgbClr val="FF0000"/>
              </a:solidFill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1" t="11073" r="15015" b="44665"/>
          <a:stretch/>
        </p:blipFill>
        <p:spPr>
          <a:xfrm>
            <a:off x="703985" y="2211186"/>
            <a:ext cx="10894868" cy="3873731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438997" y="3266901"/>
            <a:ext cx="1945178" cy="1762299"/>
          </a:xfrm>
          <a:prstGeom prst="ellipse">
            <a:avLst/>
          </a:prstGeom>
          <a:noFill/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84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資料填寫</a:t>
            </a:r>
            <a:r>
              <a:rPr lang="en-US" altLang="zh-TW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(</a:t>
            </a:r>
            <a:r>
              <a:rPr lang="zh-TW" altLang="en-US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共分五部分</a:t>
            </a:r>
            <a:r>
              <a:rPr lang="en-US" altLang="zh-TW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)</a:t>
            </a:r>
            <a:endParaRPr lang="zh-TW" altLang="en-US" dirty="0"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32503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學習傾向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自傳填寫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自我認識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我的心聲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48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填寫部分</a:t>
            </a:r>
            <a:r>
              <a:rPr lang="en-US" altLang="zh-TW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:①</a:t>
            </a:r>
            <a:r>
              <a:rPr lang="zh-TW" altLang="en-US" sz="5400" dirty="0">
                <a:latin typeface="GenSekiGothic JP H" panose="020B0A00000000000000" pitchFamily="34" charset="-128"/>
                <a:ea typeface="GenSekiGothic JP H" panose="020B0A00000000000000" pitchFamily="34" charset="-128"/>
              </a:rPr>
              <a:t>基本資料</a:t>
            </a:r>
            <a:endParaRPr lang="zh-TW" altLang="en-US" dirty="0">
              <a:solidFill>
                <a:srgbClr val="FF0000"/>
              </a:solidFill>
              <a:latin typeface="GenSekiGothic JP H" panose="020B0A00000000000000" pitchFamily="34" charset="-128"/>
              <a:ea typeface="GenSekiGothic JP H" panose="020B0A00000000000000" pitchFamily="34" charset="-128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9E6023D-51D3-F285-7E9C-28E10DBB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6" y="1629659"/>
            <a:ext cx="11164858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7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140</TotalTime>
  <Words>218</Words>
  <Application>Microsoft Office PowerPoint</Application>
  <PresentationFormat>寬螢幕</PresentationFormat>
  <Paragraphs>32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GenSekiGothic JP H</vt:lpstr>
      <vt:lpstr>思源黑體 香港</vt:lpstr>
      <vt:lpstr>思源黑體 香港 Heavy</vt:lpstr>
      <vt:lpstr>微軟正黑體</vt:lpstr>
      <vt:lpstr>新細明體</vt:lpstr>
      <vt:lpstr>Corbel</vt:lpstr>
      <vt:lpstr>Wingdings</vt:lpstr>
      <vt:lpstr>帶狀</vt:lpstr>
      <vt:lpstr>線上A表填寫說明(國中)</vt:lpstr>
      <vt:lpstr>系統登入路徑</vt:lpstr>
      <vt:lpstr>方法一：①南光首頁往下拉相關連結 　　　　　找到「校園資訊服務」</vt:lpstr>
      <vt:lpstr>②選擇校務系統-國中</vt:lpstr>
      <vt:lpstr>方法二:直接輸入網址登入系統</vt:lpstr>
      <vt:lpstr>帳密</vt:lpstr>
      <vt:lpstr>請點選：學生輔導資料</vt:lpstr>
      <vt:lpstr>資料填寫(共分五部分)</vt:lpstr>
      <vt:lpstr>填寫部分:①基本資料</vt:lpstr>
      <vt:lpstr>填寫部分:②學生學習傾向1</vt:lpstr>
      <vt:lpstr>PowerPoint 簡報</vt:lpstr>
      <vt:lpstr>填寫部分:②學生學習傾向3</vt:lpstr>
      <vt:lpstr>填寫部分:③自傳填寫1(系統第二頁)</vt:lpstr>
      <vt:lpstr>PowerPoint 簡報</vt:lpstr>
      <vt:lpstr>填寫部分:④自我認識、⑤我的心聲                        (系統第二頁)</vt:lpstr>
      <vt:lpstr>提醒!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線上A表填寫</dc:title>
  <dc:creator>Microsoft 帳戶</dc:creator>
  <cp:lastModifiedBy>寘邦 郭</cp:lastModifiedBy>
  <cp:revision>13</cp:revision>
  <dcterms:created xsi:type="dcterms:W3CDTF">2022-10-12T00:02:54Z</dcterms:created>
  <dcterms:modified xsi:type="dcterms:W3CDTF">2023-10-04T15:09:39Z</dcterms:modified>
</cp:coreProperties>
</file>