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35D1D-73A5-42AE-A5FC-88185B11FFA7}" type="datetimeFigureOut">
              <a:rPr lang="zh-TW" altLang="en-US" smtClean="0"/>
              <a:t>2020/9/22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5C70D-44E8-4E80-A21C-5D23C2A63D3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35D1D-73A5-42AE-A5FC-88185B11FFA7}" type="datetimeFigureOut">
              <a:rPr lang="zh-TW" altLang="en-US" smtClean="0"/>
              <a:t>2020/9/22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5C70D-44E8-4E80-A21C-5D23C2A63D3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35D1D-73A5-42AE-A5FC-88185B11FFA7}" type="datetimeFigureOut">
              <a:rPr lang="zh-TW" altLang="en-US" smtClean="0"/>
              <a:t>2020/9/22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5C70D-44E8-4E80-A21C-5D23C2A63D31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35D1D-73A5-42AE-A5FC-88185B11FFA7}" type="datetimeFigureOut">
              <a:rPr lang="zh-TW" altLang="en-US" smtClean="0"/>
              <a:t>2020/9/22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5C70D-44E8-4E80-A21C-5D23C2A63D3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35D1D-73A5-42AE-A5FC-88185B11FFA7}" type="datetimeFigureOut">
              <a:rPr lang="zh-TW" altLang="en-US" smtClean="0"/>
              <a:t>2020/9/22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5C70D-44E8-4E80-A21C-5D23C2A63D3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35D1D-73A5-42AE-A5FC-88185B11FFA7}" type="datetimeFigureOut">
              <a:rPr lang="zh-TW" altLang="en-US" smtClean="0"/>
              <a:t>2020/9/22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5C70D-44E8-4E80-A21C-5D23C2A63D3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35D1D-73A5-42AE-A5FC-88185B11FFA7}" type="datetimeFigureOut">
              <a:rPr lang="zh-TW" altLang="en-US" smtClean="0"/>
              <a:t>2020/9/22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5C70D-44E8-4E80-A21C-5D23C2A63D3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35D1D-73A5-42AE-A5FC-88185B11FFA7}" type="datetimeFigureOut">
              <a:rPr lang="zh-TW" altLang="en-US" smtClean="0"/>
              <a:t>2020/9/22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5C70D-44E8-4E80-A21C-5D23C2A63D3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35D1D-73A5-42AE-A5FC-88185B11FFA7}" type="datetimeFigureOut">
              <a:rPr lang="zh-TW" altLang="en-US" smtClean="0"/>
              <a:t>2020/9/22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5C70D-44E8-4E80-A21C-5D23C2A63D3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35D1D-73A5-42AE-A5FC-88185B11FFA7}" type="datetimeFigureOut">
              <a:rPr lang="zh-TW" altLang="en-US" smtClean="0"/>
              <a:t>2020/9/22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5C70D-44E8-4E80-A21C-5D23C2A63D3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35D1D-73A5-42AE-A5FC-88185B11FFA7}" type="datetimeFigureOut">
              <a:rPr lang="zh-TW" altLang="en-US" smtClean="0"/>
              <a:t>2020/9/22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5C70D-44E8-4E80-A21C-5D23C2A63D3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3635D1D-73A5-42AE-A5FC-88185B11FFA7}" type="datetimeFigureOut">
              <a:rPr lang="zh-TW" altLang="en-US" smtClean="0"/>
              <a:t>2020/9/22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155C70D-44E8-4E80-A21C-5D23C2A63D3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/>
          <a:lstStyle/>
          <a:p>
            <a:r>
              <a:rPr lang="zh-TW" altLang="en-US" dirty="0"/>
              <a:t>南光中學</a:t>
            </a:r>
            <a:r>
              <a:rPr lang="zh-TW" altLang="en-US" dirty="0" smtClean="0"/>
              <a:t>停課不停學</a:t>
            </a:r>
            <a:br>
              <a:rPr lang="zh-TW" altLang="en-US" dirty="0" smtClean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3648" y="2276872"/>
            <a:ext cx="6400800" cy="3505944"/>
          </a:xfrm>
        </p:spPr>
        <p:txBody>
          <a:bodyPr>
            <a:normAutofit/>
          </a:bodyPr>
          <a:lstStyle/>
          <a:p>
            <a:r>
              <a:rPr lang="zh-TW" altLang="en-US" sz="3200" dirty="0" smtClean="0"/>
              <a:t>      依「南光高中因應武漢肺炎居家學習及補課補考實施計畫」之  </a:t>
            </a:r>
          </a:p>
          <a:p>
            <a:r>
              <a:rPr lang="zh-TW" altLang="en-US" sz="3200" dirty="0" smtClean="0"/>
              <a:t>    線上補課或參與授課教師提供之    </a:t>
            </a:r>
            <a:endParaRPr lang="en-US" altLang="zh-TW" sz="3200" dirty="0" smtClean="0"/>
          </a:p>
          <a:p>
            <a:r>
              <a:rPr lang="zh-TW" altLang="en-US" sz="3200" dirty="0" smtClean="0"/>
              <a:t>    線上即時問答均屬正式課程，</a:t>
            </a:r>
            <a:endParaRPr lang="en-US" altLang="zh-TW" sz="3200" dirty="0" smtClean="0"/>
          </a:p>
          <a:p>
            <a:r>
              <a:rPr lang="zh-TW" altLang="en-US" sz="3200" dirty="0" smtClean="0"/>
              <a:t>所有學生都應參加。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460745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上課囉，裡面有課程，作業，等等相關資訊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南光中學停課不停學</a:t>
            </a:r>
            <a:endParaRPr lang="zh-TW" alt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429000"/>
            <a:ext cx="6840760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2692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</a:t>
            </a:r>
            <a:r>
              <a:rPr lang="zh-TW" altLang="zh-TW" sz="3200" dirty="0" smtClean="0"/>
              <a:t>學生</a:t>
            </a:r>
            <a:r>
              <a:rPr lang="zh-TW" altLang="zh-TW" sz="3200" dirty="0"/>
              <a:t>如未於規定期限內線上補課完畢，則任課老師將列入</a:t>
            </a:r>
            <a:r>
              <a:rPr lang="zh-TW" altLang="zh-TW" sz="3200" dirty="0" smtClean="0"/>
              <a:t>成績考核</a:t>
            </a:r>
            <a:r>
              <a:rPr lang="zh-TW" altLang="zh-TW" sz="3200" dirty="0"/>
              <a:t>計分</a:t>
            </a:r>
            <a:r>
              <a:rPr lang="zh-TW" altLang="zh-TW" sz="3200" dirty="0" smtClean="0"/>
              <a:t>。</a:t>
            </a:r>
            <a:endParaRPr lang="en-US" altLang="zh-TW" sz="3200" dirty="0" smtClean="0"/>
          </a:p>
          <a:p>
            <a:pPr marL="0" lvl="0" indent="0">
              <a:buNone/>
            </a:pPr>
            <a:endParaRPr lang="en-US" altLang="zh-TW" sz="3200" dirty="0"/>
          </a:p>
          <a:p>
            <a:pPr marL="0" lvl="0" indent="0">
              <a:buNone/>
            </a:pPr>
            <a:r>
              <a:rPr lang="zh-TW" altLang="en-US" sz="3200" dirty="0" smtClean="0"/>
              <a:t> </a:t>
            </a:r>
            <a:r>
              <a:rPr lang="zh-TW" altLang="en-US" sz="3200" dirty="0"/>
              <a:t> </a:t>
            </a:r>
            <a:r>
              <a:rPr lang="zh-TW" altLang="en-US" sz="3200" dirty="0" smtClean="0"/>
              <a:t>   每節線上課程，包括課程內容及測驗，時間至少在</a:t>
            </a:r>
            <a:r>
              <a:rPr lang="en-US" altLang="zh-TW" sz="3200" dirty="0" smtClean="0"/>
              <a:t>40</a:t>
            </a:r>
            <a:r>
              <a:rPr lang="zh-TW" altLang="en-US" sz="3200" dirty="0" smtClean="0"/>
              <a:t>分鐘以上。</a:t>
            </a:r>
            <a:endParaRPr lang="zh-TW" altLang="zh-TW" sz="3200" dirty="0"/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南光中學停課不停學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6183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2213" y="2674938"/>
            <a:ext cx="5187511" cy="3451225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南光中學停課不停學</a:t>
            </a: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971600" y="1612624"/>
            <a:ext cx="75437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dirty="0" smtClean="0">
                <a:solidFill>
                  <a:srgbClr val="002060"/>
                </a:solidFill>
              </a:rPr>
              <a:t>學校網站下方</a:t>
            </a:r>
            <a:r>
              <a:rPr lang="en-US" altLang="zh-TW" sz="2400" dirty="0" smtClean="0">
                <a:solidFill>
                  <a:srgbClr val="002060"/>
                </a:solidFill>
                <a:sym typeface="Wingdings" panose="05000000000000000000" pitchFamily="2" charset="2"/>
              </a:rPr>
              <a:t>  </a:t>
            </a:r>
            <a:r>
              <a:rPr lang="zh-TW" altLang="en-US" sz="2400" dirty="0" smtClean="0">
                <a:solidFill>
                  <a:srgbClr val="002060"/>
                </a:solidFill>
              </a:rPr>
              <a:t>數位學習資源</a:t>
            </a:r>
            <a:r>
              <a:rPr lang="en-US" altLang="zh-TW" sz="2400" dirty="0" smtClean="0">
                <a:solidFill>
                  <a:srgbClr val="002060"/>
                </a:solidFill>
                <a:sym typeface="Wingdings" panose="05000000000000000000" pitchFamily="2" charset="2"/>
              </a:rPr>
              <a:t>  </a:t>
            </a:r>
            <a:r>
              <a:rPr lang="zh-TW" altLang="en-US" sz="2400" dirty="0" smtClean="0">
                <a:solidFill>
                  <a:srgbClr val="002060"/>
                </a:solidFill>
              </a:rPr>
              <a:t>點選 </a:t>
            </a:r>
            <a:r>
              <a:rPr lang="zh-TW" altLang="en-US" sz="2400" dirty="0" smtClean="0">
                <a:solidFill>
                  <a:srgbClr val="002060"/>
                </a:solidFill>
              </a:rPr>
              <a:t>南</a:t>
            </a:r>
            <a:r>
              <a:rPr lang="zh-TW" altLang="en-US" sz="2400" dirty="0" smtClean="0">
                <a:solidFill>
                  <a:srgbClr val="002060"/>
                </a:solidFill>
              </a:rPr>
              <a:t>光</a:t>
            </a:r>
            <a:r>
              <a:rPr lang="en-US" altLang="zh-TW" sz="2400" dirty="0" smtClean="0">
                <a:solidFill>
                  <a:srgbClr val="002060"/>
                </a:solidFill>
              </a:rPr>
              <a:t>E </a:t>
            </a:r>
            <a:r>
              <a:rPr lang="zh-TW" altLang="en-US" sz="2400" dirty="0" smtClean="0">
                <a:solidFill>
                  <a:srgbClr val="002060"/>
                </a:solidFill>
              </a:rPr>
              <a:t>化</a:t>
            </a:r>
            <a:r>
              <a:rPr lang="zh-TW" altLang="en-US" sz="2400" dirty="0" smtClean="0">
                <a:solidFill>
                  <a:srgbClr val="002060"/>
                </a:solidFill>
              </a:rPr>
              <a:t>平台</a:t>
            </a:r>
            <a:endParaRPr lang="zh-TW" alt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841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/>
              <a:t>下面要輸入</a:t>
            </a:r>
            <a:r>
              <a:rPr lang="en-US" altLang="zh-TW" dirty="0"/>
              <a:t>  </a:t>
            </a:r>
            <a:r>
              <a:rPr lang="en-US" altLang="zh-TW" b="1" u="sng" dirty="0" err="1"/>
              <a:t>stu</a:t>
            </a:r>
            <a:r>
              <a:rPr lang="zh-TW" altLang="zh-TW" b="1" u="sng" dirty="0"/>
              <a:t>學號</a:t>
            </a:r>
            <a:r>
              <a:rPr lang="zh-TW" altLang="zh-TW" dirty="0"/>
              <a:t>，例如：學號是</a:t>
            </a:r>
            <a:r>
              <a:rPr lang="en-US" altLang="zh-TW" dirty="0"/>
              <a:t>811500</a:t>
            </a:r>
            <a:r>
              <a:rPr lang="zh-TW" altLang="zh-TW" dirty="0"/>
              <a:t>的同學，這裡就輸入</a:t>
            </a:r>
            <a:r>
              <a:rPr lang="en-US" altLang="zh-TW" dirty="0" smtClean="0"/>
              <a:t>stu811500</a:t>
            </a:r>
          </a:p>
          <a:p>
            <a:pPr marL="0" indent="0">
              <a:buNone/>
            </a:pPr>
            <a:r>
              <a:rPr lang="zh-TW" altLang="zh-TW" dirty="0" smtClean="0">
                <a:effectLst/>
              </a:rPr>
              <a:t/>
            </a:r>
            <a:br>
              <a:rPr lang="zh-TW" altLang="zh-TW" dirty="0" smtClean="0">
                <a:effectLst/>
              </a:rPr>
            </a:b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南光中學停課不停學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645024"/>
            <a:ext cx="7272808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橢圓 3"/>
          <p:cNvSpPr/>
          <p:nvPr/>
        </p:nvSpPr>
        <p:spPr>
          <a:xfrm>
            <a:off x="1763688" y="4473116"/>
            <a:ext cx="1728192" cy="9721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5943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下面要輸入個人身分證字號後</a:t>
            </a:r>
            <a:r>
              <a:rPr lang="en-US" altLang="zh-TW" dirty="0" smtClean="0"/>
              <a:t>8</a:t>
            </a:r>
            <a:r>
              <a:rPr lang="zh-TW" altLang="en-US" dirty="0" smtClean="0"/>
              <a:t>碼，例如：</a:t>
            </a:r>
            <a:r>
              <a:rPr lang="en-US" altLang="zh-TW" dirty="0" smtClean="0"/>
              <a:t>A127578454</a:t>
            </a:r>
            <a:r>
              <a:rPr lang="zh-TW" altLang="en-US" dirty="0" smtClean="0"/>
              <a:t>的同學，這裡就輸入</a:t>
            </a:r>
            <a:r>
              <a:rPr lang="en-US" altLang="zh-TW" dirty="0" smtClean="0"/>
              <a:t>27578454</a:t>
            </a:r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南光中學停課不停學</a:t>
            </a:r>
            <a:endParaRPr lang="zh-TW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158" y="3643314"/>
            <a:ext cx="7416824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橢圓 3"/>
          <p:cNvSpPr/>
          <p:nvPr/>
        </p:nvSpPr>
        <p:spPr>
          <a:xfrm>
            <a:off x="1187624" y="4468546"/>
            <a:ext cx="2088232" cy="104868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圓角矩形 4"/>
          <p:cNvSpPr/>
          <p:nvPr/>
        </p:nvSpPr>
        <p:spPr>
          <a:xfrm>
            <a:off x="3419872" y="4468546"/>
            <a:ext cx="79208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0411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隱私條款，按同意</a:t>
            </a:r>
            <a:endParaRPr lang="en-US" altLang="zh-TW" dirty="0" smtClean="0"/>
          </a:p>
          <a:p>
            <a:r>
              <a:rPr lang="en-US" altLang="zh-TW" dirty="0" smtClean="0"/>
              <a:t>.</a:t>
            </a:r>
            <a:r>
              <a:rPr lang="zh-TW" altLang="en-US" dirty="0" smtClean="0"/>
              <a:t>右上角應用程式                     選</a:t>
            </a:r>
            <a:r>
              <a:rPr lang="en-US" altLang="zh-TW" dirty="0" smtClean="0"/>
              <a:t>Classroom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南光中學停課不停學</a:t>
            </a:r>
            <a:endParaRPr lang="zh-TW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717032"/>
            <a:ext cx="6336704" cy="2838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7924" y="2996952"/>
            <a:ext cx="792088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圓角矩形 3"/>
          <p:cNvSpPr/>
          <p:nvPr/>
        </p:nvSpPr>
        <p:spPr>
          <a:xfrm>
            <a:off x="2267744" y="4889482"/>
            <a:ext cx="2232248" cy="3200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1756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按繼續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南光中學停課不停學</a:t>
            </a:r>
            <a:endParaRPr lang="zh-TW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212976"/>
            <a:ext cx="6552728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圓角矩形 4"/>
          <p:cNvSpPr/>
          <p:nvPr/>
        </p:nvSpPr>
        <p:spPr>
          <a:xfrm>
            <a:off x="4067944" y="4941168"/>
            <a:ext cx="1656184" cy="2189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圓角矩形 5"/>
          <p:cNvSpPr/>
          <p:nvPr/>
        </p:nvSpPr>
        <p:spPr>
          <a:xfrm>
            <a:off x="3131840" y="5182126"/>
            <a:ext cx="648072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7787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角色選學生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南光中學停課不停學</a:t>
            </a:r>
            <a:endParaRPr lang="zh-TW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429000"/>
            <a:ext cx="7776864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7612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出現課表上面的課程，要按加入，才能進入課程。</a:t>
            </a:r>
            <a:r>
              <a:rPr lang="en-US" altLang="zh-TW" dirty="0" smtClean="0"/>
              <a:t>(</a:t>
            </a:r>
            <a:r>
              <a:rPr lang="zh-TW" altLang="en-US" dirty="0" smtClean="0"/>
              <a:t>一定要按加入，否則課程不會顯示</a:t>
            </a:r>
            <a:r>
              <a:rPr lang="en-US" altLang="zh-TW" dirty="0" smtClean="0"/>
              <a:t>)</a:t>
            </a:r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南光中學停課不停學</a:t>
            </a:r>
            <a:endParaRPr lang="zh-TW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573016"/>
            <a:ext cx="7704856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05372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87</TotalTime>
  <Words>254</Words>
  <Application>Microsoft Office PowerPoint</Application>
  <PresentationFormat>如螢幕大小 (4:3)</PresentationFormat>
  <Paragraphs>27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波形</vt:lpstr>
      <vt:lpstr>南光中學停課不停學 </vt:lpstr>
      <vt:lpstr>南光中學停課不停學</vt:lpstr>
      <vt:lpstr>南光中學停課不停學</vt:lpstr>
      <vt:lpstr>南光中學停課不停學</vt:lpstr>
      <vt:lpstr>南光中學停課不停學</vt:lpstr>
      <vt:lpstr>南光中學停課不停學</vt:lpstr>
      <vt:lpstr>南光中學停課不停學</vt:lpstr>
      <vt:lpstr>南光中學停課不停學</vt:lpstr>
      <vt:lpstr>南光中學停課不停學</vt:lpstr>
      <vt:lpstr>南光中學停課不停學</vt:lpstr>
    </vt:vector>
  </TitlesOfParts>
  <Company>david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david</dc:creator>
  <cp:lastModifiedBy>david</cp:lastModifiedBy>
  <cp:revision>8</cp:revision>
  <dcterms:created xsi:type="dcterms:W3CDTF">2020-04-05T13:43:42Z</dcterms:created>
  <dcterms:modified xsi:type="dcterms:W3CDTF">2020-09-22T06:40:51Z</dcterms:modified>
</cp:coreProperties>
</file>